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714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04623A14-DF34-460A-A889-6DE946F974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141" r="13645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Traversing Binary Trees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Unbalanced &amp; incomplete</a:t>
            </a:r>
          </a:p>
        </p:txBody>
      </p:sp>
    </p:spTree>
    <p:extLst>
      <p:ext uri="{BB962C8B-B14F-4D97-AF65-F5344CB8AC3E}">
        <p14:creationId xmlns:p14="http://schemas.microsoft.com/office/powerpoint/2010/main" val="1728071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5  4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6</a:t>
            </a:r>
            <a:r>
              <a:rPr lang="en-US" sz="2400" dirty="0"/>
              <a:t>  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  L   R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</a:t>
            </a:r>
            <a:r>
              <a:rPr lang="en-US" sz="2400" dirty="0"/>
              <a:t>7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</a:t>
            </a:r>
            <a:r>
              <a:rPr lang="en-US" sz="2000" b="1" dirty="0"/>
              <a:t>RT</a:t>
            </a:r>
            <a:endParaRPr lang="en-US" sz="2400" b="1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</a:t>
            </a:r>
            <a:r>
              <a:rPr lang="en-US" sz="2400" dirty="0"/>
              <a:t>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</a:t>
            </a:r>
            <a:r>
              <a:rPr lang="en-US" sz="2400" dirty="0"/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5</a:t>
            </a:r>
            <a:r>
              <a:rPr lang="en-US" dirty="0"/>
              <a:t>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8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  <a:ln>
            <a:noFill/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5  4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                         6  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  L   R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7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RT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    LEFT   RIGHT            </a:t>
            </a:r>
            <a:r>
              <a:rPr lang="en-US" sz="2400" dirty="0"/>
              <a:t>Root     LEFT 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		LEFT-subtree		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en-US" dirty="0"/>
              <a:t>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</a:t>
            </a:r>
            <a:r>
              <a:rPr lang="en-US" dirty="0"/>
              <a:t>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74256" y="16002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112456" y="1600200"/>
            <a:ext cx="76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026856" y="1600200"/>
            <a:ext cx="7857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822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  <a:ln>
            <a:noFill/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5  4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                         6  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  L   R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7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RT        </a:t>
            </a:r>
            <a:r>
              <a:rPr lang="en-US" sz="2400" dirty="0"/>
              <a:t>9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    LEFT   RIGHT            </a:t>
            </a:r>
            <a:r>
              <a:rPr lang="en-US" sz="2400" dirty="0"/>
              <a:t>Root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		LEFT-subtree		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</a:t>
            </a:r>
            <a:r>
              <a:rPr lang="en-US" dirty="0"/>
              <a:t>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6</a:t>
            </a:r>
            <a:r>
              <a:rPr lang="en-US" dirty="0"/>
              <a:t>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74256" y="16002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112456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026856" y="1600200"/>
            <a:ext cx="78570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750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  <a:ln>
            <a:noFill/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5  4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                         6  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  L   R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7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RT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9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    LEFT   RIGHT            Root</a:t>
            </a:r>
            <a:r>
              <a:rPr lang="en-US" sz="2400" dirty="0"/>
              <a:t>     LEFT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		LEFT-subtree		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74256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112456" y="1600200"/>
            <a:ext cx="76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026856" y="1600200"/>
            <a:ext cx="78570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71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  <a:ln>
            <a:noFill/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: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5  4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                         6  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  L   R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7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RT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9                        </a:t>
            </a:r>
            <a:r>
              <a:rPr lang="en-US" sz="2400" dirty="0"/>
              <a:t>10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    LEFT   RIGHT            Root     LEFT    </a:t>
            </a:r>
            <a:r>
              <a:rPr lang="en-US" sz="2400" b="1" dirty="0"/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		LEFT-subtree		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</a:t>
            </a:r>
            <a:r>
              <a:rPr lang="en-US" dirty="0"/>
              <a:t>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74256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112456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026856" y="1600200"/>
            <a:ext cx="7857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542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     8               3     6     5     4     7                      9       10</a:t>
            </a:r>
          </a:p>
          <a:p>
            <a:pPr marL="0" indent="0">
              <a:buNone/>
            </a:pPr>
            <a:r>
              <a:rPr lang="en-US" sz="2400" dirty="0"/>
              <a:t>Root		LEFT-subtree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867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       LEFT-subtree                        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028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LEFT   Root                    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001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LEFT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Root                    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8265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           3</a:t>
            </a:r>
            <a:endParaRPr lang="en-US" dirty="0"/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</a:t>
            </a:r>
            <a:r>
              <a:rPr lang="en-US" sz="2000" dirty="0"/>
              <a:t>   </a:t>
            </a:r>
            <a:r>
              <a:rPr lang="en-US" sz="2000" b="1" dirty="0"/>
              <a:t>Root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          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</a:t>
            </a:r>
            <a:r>
              <a:rPr lang="en-US" dirty="0"/>
              <a:t>3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</a:t>
            </a:r>
            <a:r>
              <a:rPr lang="en-US" dirty="0"/>
              <a:t>6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</a:t>
            </a:r>
            <a:r>
              <a:rPr lang="en-US" dirty="0"/>
              <a:t>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464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Root		LEFT-subtree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50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  <a:r>
              <a:rPr lang="en-US" sz="2000" dirty="0"/>
              <a:t> LEFT         Root     RIGHT</a:t>
            </a:r>
            <a:endParaRPr lang="en-US" dirty="0"/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</a:t>
            </a:r>
            <a:r>
              <a:rPr lang="en-US" sz="2000" b="1" dirty="0"/>
              <a:t>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</a:t>
            </a:r>
            <a:r>
              <a:rPr lang="en-US" dirty="0"/>
              <a:t>3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</a:t>
            </a:r>
            <a:r>
              <a:rPr lang="en-US" dirty="0"/>
              <a:t>6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</a:t>
            </a:r>
            <a:r>
              <a:rPr lang="en-US" dirty="0"/>
              <a:t>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7808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/>
              <a:t>4    5        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sz="2400" dirty="0"/>
              <a:t>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  <a:r>
              <a:rPr lang="en-US" sz="2000" b="1" dirty="0"/>
              <a:t> LEFT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Root     RIGHT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</a:t>
            </a:r>
            <a:r>
              <a:rPr lang="en-US" sz="2000" b="1" dirty="0"/>
              <a:t>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</a:t>
            </a:r>
            <a:r>
              <a:rPr lang="en-US" dirty="0"/>
              <a:t>5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1148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   </a:t>
            </a:r>
            <a:r>
              <a:rPr lang="en-US" dirty="0" err="1"/>
              <a:t>rt</a:t>
            </a:r>
            <a:r>
              <a:rPr lang="en-US" dirty="0"/>
              <a:t>     R</a:t>
            </a:r>
          </a:p>
        </p:txBody>
      </p:sp>
    </p:spTree>
    <p:extLst>
      <p:ext uri="{BB962C8B-B14F-4D97-AF65-F5344CB8AC3E}">
        <p14:creationId xmlns:p14="http://schemas.microsoft.com/office/powerpoint/2010/main" val="966303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4    5        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LEFT         </a:t>
            </a:r>
            <a:r>
              <a:rPr lang="en-US" sz="2000" b="1" dirty="0"/>
              <a:t>Root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RIGHT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</a:t>
            </a:r>
            <a:r>
              <a:rPr lang="en-US" sz="2000" b="1" dirty="0"/>
              <a:t>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</a:t>
            </a:r>
            <a:r>
              <a:rPr lang="en-US" dirty="0"/>
              <a:t>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28245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R        </a:t>
            </a:r>
            <a:r>
              <a:rPr lang="en-US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40354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4    5        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LEFT         Root     </a:t>
            </a:r>
            <a:r>
              <a:rPr lang="en-US" sz="2000" b="1" dirty="0"/>
              <a:t>RIGHT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</a:t>
            </a:r>
            <a:r>
              <a:rPr lang="en-US" sz="2000" b="1" dirty="0"/>
              <a:t>RIGHT</a:t>
            </a:r>
          </a:p>
          <a:p>
            <a:pPr marL="0" indent="0">
              <a:buNone/>
            </a:pPr>
            <a:r>
              <a:rPr lang="en-US" sz="2400" dirty="0"/>
              <a:t>                 </a:t>
            </a:r>
            <a:r>
              <a:rPr lang="en-US" sz="2400" b="1" dirty="0"/>
              <a:t>LEFT-subtree  </a:t>
            </a:r>
            <a:r>
              <a:rPr lang="en-US" sz="2400" dirty="0"/>
              <a:t>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</a:t>
            </a:r>
            <a:r>
              <a:rPr lang="en-US" dirty="0"/>
              <a:t>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</a:t>
            </a:r>
            <a:r>
              <a:rPr lang="en-US" dirty="0"/>
              <a:t>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28245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R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6              </a:t>
            </a:r>
            <a:r>
              <a:rPr lang="en-US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393583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4    5        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LEFT         Root     RIGHT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RIGHT                               </a:t>
            </a:r>
            <a:r>
              <a:rPr lang="en-US" sz="2000" b="1" dirty="0"/>
              <a:t>8</a:t>
            </a:r>
            <a:endParaRPr lang="en-US" sz="2000" b="1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LEFT-subtree                </a:t>
            </a:r>
            <a:r>
              <a:rPr lang="en-US" sz="2400" dirty="0"/>
              <a:t>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b="1" dirty="0"/>
              <a:t>Root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28245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R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6              7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2069346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4    5        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LEFT         Root     RIGHT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RIGHT                               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8              </a:t>
            </a:r>
            <a:r>
              <a:rPr lang="en-US" sz="2000" dirty="0"/>
              <a:t> LEFT        Root  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LEFT-subtree                         Root	  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</a:t>
            </a:r>
            <a:r>
              <a:rPr lang="en-US" dirty="0"/>
              <a:t>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</a:t>
            </a:r>
            <a:r>
              <a:rPr lang="en-US" dirty="0"/>
              <a:t>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28245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R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6              7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6086209" y="1468299"/>
            <a:ext cx="5715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924409" y="1468299"/>
            <a:ext cx="7620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7802624" y="1468299"/>
            <a:ext cx="9505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6800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4    5         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3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         LEFT         Root     RIGHT                                                 </a:t>
            </a:r>
            <a:r>
              <a:rPr lang="en-US" sz="2000" b="1" dirty="0"/>
              <a:t>9           10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LEFT   Root                    RIGHT                               </a:t>
            </a:r>
            <a:r>
              <a:rPr lang="en-US" sz="2000" b="1" dirty="0">
                <a:solidFill>
                  <a:schemeClr val="bg1">
                    <a:lumMod val="65000"/>
                  </a:schemeClr>
                </a:solidFill>
              </a:rPr>
              <a:t>8              </a:t>
            </a:r>
            <a:r>
              <a:rPr lang="en-US" sz="2000" dirty="0"/>
              <a:t> LEFT        Root  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LEFT-subtree                         Root	       </a:t>
            </a:r>
            <a:r>
              <a:rPr lang="en-US" sz="2400" b="1" dirty="0"/>
              <a:t>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root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</a:t>
            </a:r>
            <a:r>
              <a:rPr lang="en-US" dirty="0"/>
              <a:t>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</a:t>
            </a:r>
            <a:r>
              <a:rPr lang="en-US" dirty="0"/>
              <a:t>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457200" y="1468299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1143000" y="1481872"/>
            <a:ext cx="533400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10641" y="1481874"/>
            <a:ext cx="2408959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010641" y="1066800"/>
            <a:ext cx="961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124200" y="1066800"/>
            <a:ext cx="48057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839441" y="1080655"/>
            <a:ext cx="7325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010641" y="762000"/>
            <a:ext cx="19915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286000" y="762000"/>
            <a:ext cx="25804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667000" y="762000"/>
            <a:ext cx="3048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76005" y="762000"/>
            <a:ext cx="282459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R       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6              7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6086209" y="1468299"/>
            <a:ext cx="5715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924409" y="1468299"/>
            <a:ext cx="76200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7802624" y="1468299"/>
            <a:ext cx="9505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24844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631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Infix: (LEFT, Root, RIGHT)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     3        4        5        6        7                   8                   9     10</a:t>
            </a:r>
          </a:p>
          <a:p>
            <a:pPr marL="0" indent="0">
              <a:buNone/>
            </a:pPr>
            <a:r>
              <a:rPr lang="en-US" sz="2400" dirty="0"/>
              <a:t>                 LEFT-subtree                         Root	  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800600" y="1911927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16082" y="1905000"/>
            <a:ext cx="4055918" cy="69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6086209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638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Postfix: (LEFT, RIGHT, Root)      NOW YOU TRY…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LEFT-subtree		        RIGHT-subtree                  Root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657709" y="1905000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57200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399975" y="1911927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175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Postfix: (LEFT, RIGHT, Root)      NOW YOU TRY…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 4      5      7      6      3                  10     9                             8</a:t>
            </a:r>
          </a:p>
          <a:p>
            <a:pPr marL="0" indent="0">
              <a:buNone/>
            </a:pPr>
            <a:r>
              <a:rPr lang="en-US" sz="2400" dirty="0"/>
              <a:t>LEFT-subtree		        RIGHT-subtree                  Root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657709" y="1905000"/>
            <a:ext cx="99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57200" y="1905000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399975" y="1911927"/>
            <a:ext cx="2667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222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8                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Root	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LEFT-subtree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343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 </a:t>
            </a:r>
          </a:p>
          <a:p>
            <a:pPr marL="0" indent="0">
              <a:buNone/>
            </a:pPr>
            <a:r>
              <a:rPr lang="en-US" sz="2400" dirty="0"/>
              <a:t>                     Root     LEFT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914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189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</a:t>
            </a:r>
            <a:r>
              <a:rPr lang="en-US" sz="2400" dirty="0"/>
              <a:t>3 </a:t>
            </a:r>
          </a:p>
          <a:p>
            <a:pPr marL="0" indent="0">
              <a:buNone/>
            </a:pPr>
            <a:r>
              <a:rPr lang="en-US" sz="2400" dirty="0"/>
              <a:t>                     Root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/>
              <a:t>  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</a:t>
            </a:r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                 3   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914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6186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</a:t>
            </a:r>
            <a:r>
              <a:rPr lang="en-US" sz="2400" dirty="0"/>
              <a:t>    </a:t>
            </a:r>
            <a:r>
              <a:rPr lang="en-US" sz="2400" b="1" dirty="0"/>
              <a:t>LEFT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5                   7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914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944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/>
              <a:t>Ro    LT       RT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</a:t>
            </a:r>
            <a:r>
              <a:rPr lang="en-US" sz="2400" dirty="0"/>
              <a:t>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</a:t>
            </a:r>
            <a:r>
              <a:rPr lang="en-US" sz="2400" dirty="0"/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122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(Root, LEFT, RIGHT)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6    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/>
              <a:t>Ro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LT       RT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</a:t>
            </a:r>
            <a:r>
              <a:rPr lang="en-US" sz="2400" dirty="0"/>
              <a:t>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</a:t>
            </a:r>
            <a:r>
              <a:rPr lang="en-US" sz="2400" dirty="0"/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/>
          </a:p>
          <a:p>
            <a:r>
              <a:rPr lang="en-US" dirty="0"/>
              <a:t>         </a:t>
            </a:r>
          </a:p>
          <a:p>
            <a:r>
              <a:rPr lang="en-US" dirty="0"/>
              <a:t>                            6       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20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1"/>
            <a:ext cx="8534400" cy="22126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Prefix:                          </a:t>
            </a:r>
            <a:r>
              <a:rPr lang="en-US" sz="2400" dirty="0"/>
              <a:t> 5  4</a:t>
            </a:r>
            <a:r>
              <a:rPr lang="en-US" dirty="0"/>
              <a:t>   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6</a:t>
            </a:r>
            <a:r>
              <a:rPr lang="en-US" sz="2400" dirty="0"/>
              <a:t>   </a:t>
            </a:r>
            <a:r>
              <a:rPr lang="en-US" sz="1600" dirty="0" err="1"/>
              <a:t>rt</a:t>
            </a:r>
            <a:r>
              <a:rPr lang="en-US" sz="1600" dirty="0"/>
              <a:t>   L   R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8                 3                    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Ro    LT       RT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                    Root </a:t>
            </a:r>
            <a:r>
              <a:rPr lang="en-US" sz="2400" dirty="0"/>
              <a:t>    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LEFT   </a:t>
            </a:r>
            <a:r>
              <a:rPr lang="en-US" sz="2400" dirty="0"/>
              <a:t>RIGHT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Root</a:t>
            </a:r>
            <a:r>
              <a:rPr lang="en-US" sz="2400" dirty="0"/>
              <a:t>		</a:t>
            </a:r>
            <a:r>
              <a:rPr lang="en-US" sz="2400" b="1" dirty="0"/>
              <a:t>LEFT-subtree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		     RIGHT-subtree</a:t>
            </a:r>
          </a:p>
        </p:txBody>
      </p:sp>
      <p:sp>
        <p:nvSpPr>
          <p:cNvPr id="5" name="Oval 4"/>
          <p:cNvSpPr/>
          <p:nvPr/>
        </p:nvSpPr>
        <p:spPr>
          <a:xfrm>
            <a:off x="6886309" y="2669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124309" y="3397261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724509" y="3376479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657709" y="41938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24309" y="50320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7153009" y="5032097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257909" y="4186970"/>
            <a:ext cx="533400" cy="533400"/>
          </a:xfrm>
          <a:prstGeom prst="ellipse">
            <a:avLst/>
          </a:prstGeom>
          <a:noFill/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90909" y="5946497"/>
            <a:ext cx="533400" cy="5334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5" idx="3"/>
            <a:endCxn id="6" idx="7"/>
          </p:cNvCxnSpPr>
          <p:nvPr/>
        </p:nvCxnSpPr>
        <p:spPr>
          <a:xfrm flipH="1">
            <a:off x="6579594" y="3125182"/>
            <a:ext cx="384830" cy="350194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5"/>
            <a:endCxn id="7" idx="1"/>
          </p:cNvCxnSpPr>
          <p:nvPr/>
        </p:nvCxnSpPr>
        <p:spPr>
          <a:xfrm>
            <a:off x="7341594" y="3125182"/>
            <a:ext cx="461030" cy="32941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579594" y="3852546"/>
            <a:ext cx="344815" cy="341351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5"/>
            <a:endCxn id="11" idx="0"/>
          </p:cNvCxnSpPr>
          <p:nvPr/>
        </p:nvCxnSpPr>
        <p:spPr>
          <a:xfrm>
            <a:off x="8179794" y="3831764"/>
            <a:ext cx="344815" cy="355206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5"/>
            <a:endCxn id="10" idx="0"/>
          </p:cNvCxnSpPr>
          <p:nvPr/>
        </p:nvCxnSpPr>
        <p:spPr>
          <a:xfrm>
            <a:off x="7112994" y="4649182"/>
            <a:ext cx="306715" cy="382915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3"/>
            <a:endCxn id="9" idx="0"/>
          </p:cNvCxnSpPr>
          <p:nvPr/>
        </p:nvCxnSpPr>
        <p:spPr>
          <a:xfrm flipH="1">
            <a:off x="6391009" y="4649182"/>
            <a:ext cx="344815" cy="3829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3"/>
            <a:endCxn id="12" idx="0"/>
          </p:cNvCxnSpPr>
          <p:nvPr/>
        </p:nvCxnSpPr>
        <p:spPr>
          <a:xfrm flipH="1">
            <a:off x="5857609" y="5487382"/>
            <a:ext cx="344815" cy="45911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5381716" y="2207885"/>
            <a:ext cx="3392275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                        root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   8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3                             9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                           6                          10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5                  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4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7153009" y="2517497"/>
            <a:ext cx="0" cy="1524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33400" y="1905000"/>
            <a:ext cx="990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905000" y="1905000"/>
            <a:ext cx="2667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986321" y="1905000"/>
            <a:ext cx="2667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905000" y="1600200"/>
            <a:ext cx="5334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43200" y="1600200"/>
            <a:ext cx="762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57600" y="1600200"/>
            <a:ext cx="114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57600" y="1295400"/>
            <a:ext cx="2286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038600" y="1295400"/>
            <a:ext cx="533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736939" y="1295400"/>
            <a:ext cx="36846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038600" y="914400"/>
            <a:ext cx="1905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305300" y="914400"/>
            <a:ext cx="1905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572000" y="914400"/>
            <a:ext cx="228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24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1166</Words>
  <Application>Microsoft Office PowerPoint</Application>
  <PresentationFormat>On-screen Show (4:3)</PresentationFormat>
  <Paragraphs>552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Traversing Binary Trees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Trees</dc:title>
  <dc:creator>Oberle, Doug R</dc:creator>
  <cp:lastModifiedBy>Oberle, Doug R</cp:lastModifiedBy>
  <cp:revision>29</cp:revision>
  <dcterms:created xsi:type="dcterms:W3CDTF">2006-08-16T00:00:00Z</dcterms:created>
  <dcterms:modified xsi:type="dcterms:W3CDTF">2022-02-14T18:19:37Z</dcterms:modified>
</cp:coreProperties>
</file>

<file path=docProps/thumbnail.jpeg>
</file>